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9BB08E-AE4B-4F97-B87D-AAF047CDC7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F648C9-4AEC-4FCB-A093-E26AD46DEE3E}" type="datetimeFigureOut">
              <a:rPr lang="en-US" smtClean="0"/>
              <a:t>8/15/2013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Press Energy Services, LLC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Spill Protection/Prevention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0" y="297873"/>
            <a:ext cx="2307317" cy="22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properly trained on valves and connections</a:t>
            </a:r>
          </a:p>
          <a:p>
            <a:r>
              <a:rPr lang="en-US" dirty="0"/>
              <a:t>Must know how to properly operate pumps</a:t>
            </a:r>
          </a:p>
          <a:p>
            <a:r>
              <a:rPr lang="en-US" dirty="0" smtClean="0"/>
              <a:t>Be aware of task at hand</a:t>
            </a:r>
          </a:p>
          <a:p>
            <a:r>
              <a:rPr lang="en-US" dirty="0" smtClean="0"/>
              <a:t>Ensure gaskets in place properly</a:t>
            </a:r>
          </a:p>
          <a:p>
            <a:r>
              <a:rPr lang="en-US" dirty="0" smtClean="0"/>
              <a:t>Inspect Camlocks for integrity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53435"/>
            <a:ext cx="1374000" cy="20610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48449"/>
            <a:ext cx="1374000" cy="20610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958420"/>
            <a:ext cx="1367353" cy="205102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359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Buckets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Buckets placed under valves to capture potential leaks from valves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33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Release Valves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2286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Prevention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2006600" cy="3009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057400" cy="308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71850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Containment Berms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4229100" cy="2819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25462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20980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In event of spill:</a:t>
            </a:r>
          </a:p>
          <a:p>
            <a:pPr lvl="1"/>
            <a:r>
              <a:rPr lang="en-US" dirty="0" smtClean="0"/>
              <a:t>Properly contain the leak source</a:t>
            </a:r>
          </a:p>
          <a:p>
            <a:pPr lvl="1"/>
            <a:r>
              <a:rPr lang="en-US" smtClean="0"/>
              <a:t>Notify </a:t>
            </a:r>
            <a:r>
              <a:rPr lang="en-US" smtClean="0"/>
              <a:t>Management </a:t>
            </a:r>
            <a:r>
              <a:rPr lang="en-US" dirty="0" smtClean="0"/>
              <a:t>immediately</a:t>
            </a:r>
          </a:p>
          <a:p>
            <a:pPr lvl="1"/>
            <a:r>
              <a:rPr lang="en-US" dirty="0" smtClean="0"/>
              <a:t>Remove any soil in affected area and place in bucket</a:t>
            </a:r>
          </a:p>
          <a:p>
            <a:pPr lvl="1"/>
            <a:r>
              <a:rPr lang="en-US" dirty="0" smtClean="0"/>
              <a:t>Appropriate disposal of soil at yard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</TotalTime>
  <Words>90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Adjacency</vt:lpstr>
      <vt:lpstr>Press Energy Services, LLC</vt:lpstr>
      <vt:lpstr>Drivers</vt:lpstr>
      <vt:lpstr>Valve Buckets</vt:lpstr>
      <vt:lpstr>Pressure Release Valves</vt:lpstr>
      <vt:lpstr>Spill Prevention Tools</vt:lpstr>
      <vt:lpstr>Spill Containment Berms</vt:lpstr>
      <vt:lpstr>Spill Procedures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Cen-Ark Oil Field Services, LLC</dc:title>
  <dc:creator>Bill</dc:creator>
  <cp:lastModifiedBy>William Kamp</cp:lastModifiedBy>
  <cp:revision>9</cp:revision>
  <dcterms:created xsi:type="dcterms:W3CDTF">2013-01-22T22:30:40Z</dcterms:created>
  <dcterms:modified xsi:type="dcterms:W3CDTF">2013-08-15T14:45:04Z</dcterms:modified>
</cp:coreProperties>
</file>